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32DDB-1A5E-4720-9E8C-0AB3017EECF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8D9BE-DFCE-4620-8C64-2D7DAF6C4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485" y="0"/>
            <a:ext cx="9172485" cy="7101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Πασχαλινά ήθη και έθιμα </a:t>
            </a:r>
            <a:br>
              <a:rPr lang="el-GR" dirty="0" smtClean="0"/>
            </a:br>
            <a:r>
              <a:rPr lang="el-GR" dirty="0" smtClean="0"/>
              <a:t>του τόπου μας</a:t>
            </a:r>
            <a:endParaRPr lang="en-US" dirty="0"/>
          </a:p>
        </p:txBody>
      </p:sp>
      <p:pic>
        <p:nvPicPr>
          <p:cNvPr id="13314" name="Picture 2" descr="Easter Eggs and Flowers PNG Clipart Picture | Πάσχ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598" y="3140968"/>
            <a:ext cx="3829402" cy="33634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d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2183139" cy="2952328"/>
          </a:xfrm>
        </p:spPr>
      </p:pic>
      <p:sp>
        <p:nvSpPr>
          <p:cNvPr id="11" name="TextBox 10"/>
          <p:cNvSpPr txBox="1"/>
          <p:nvPr/>
        </p:nvSpPr>
        <p:spPr>
          <a:xfrm>
            <a:off x="827584" y="465313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err="1" smtClean="0"/>
              <a:t>διτζίμι</a:t>
            </a:r>
            <a:endParaRPr lang="en-US" sz="24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Δευτέρα του Πάσχα:</a:t>
            </a:r>
            <a:br>
              <a:rPr lang="el-GR" dirty="0" smtClean="0"/>
            </a:br>
            <a:r>
              <a:rPr lang="el-GR" dirty="0" smtClean="0"/>
              <a:t>Παραδοσιακά παιχνίδια</a:t>
            </a:r>
            <a:endParaRPr lang="en-US" dirty="0"/>
          </a:p>
        </p:txBody>
      </p:sp>
      <p:pic>
        <p:nvPicPr>
          <p:cNvPr id="13" name="Content Placeholder 3" descr="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284984"/>
            <a:ext cx="4264393" cy="30974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20072" y="292494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κάμηλος</a:t>
            </a:r>
            <a:endParaRPr lang="en-US" sz="2400" dirty="0"/>
          </a:p>
        </p:txBody>
      </p:sp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485" y="0"/>
            <a:ext cx="9172485" cy="7101408"/>
          </a:xfrm>
        </p:spPr>
      </p:pic>
      <p:sp>
        <p:nvSpPr>
          <p:cNvPr id="11" name="TextBox 10"/>
          <p:cNvSpPr txBox="1"/>
          <p:nvPr/>
        </p:nvSpPr>
        <p:spPr>
          <a:xfrm>
            <a:off x="2051720" y="1484784"/>
            <a:ext cx="489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/>
              <a:t>Μπορείτε να παίξετε διάφορα παραδοσιακά παιγνίδια με την οικογένειά σας, </a:t>
            </a:r>
          </a:p>
          <a:p>
            <a:pPr algn="ctr"/>
            <a:r>
              <a:rPr lang="el-GR" sz="3600" dirty="0" smtClean="0"/>
              <a:t>μιας και φέτος </a:t>
            </a:r>
          </a:p>
          <a:p>
            <a:pPr algn="ctr"/>
            <a:r>
              <a:rPr lang="el-GR" sz="3600" dirty="0" smtClean="0"/>
              <a:t>«μένουμε σπίτι»…</a:t>
            </a:r>
            <a:endParaRPr lang="en-US" sz="3600" dirty="0"/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Τη Μεγάλη Εβδομάδα οι νοικοκυρές φτιάχνουν ψωμιά και αυκοτές (κουλούρια σε διάφορα σχήματα που στολίζουν με αυγά):</a:t>
            </a:r>
            <a:endParaRPr lang="en-US" sz="3200" dirty="0"/>
          </a:p>
        </p:txBody>
      </p:sp>
      <p:pic>
        <p:nvPicPr>
          <p:cNvPr id="6" name="Content Placeholder 5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988840"/>
            <a:ext cx="4976480" cy="4525963"/>
          </a:xfrm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Autofit/>
          </a:bodyPr>
          <a:lstStyle/>
          <a:p>
            <a:r>
              <a:rPr lang="el-GR" sz="2400" dirty="0" smtClean="0"/>
              <a:t>Τη Μεγάλη Πέμπτη βάφονται τα αυγά.</a:t>
            </a:r>
            <a:br>
              <a:rPr lang="el-GR" sz="2400" dirty="0" smtClean="0"/>
            </a:br>
            <a:r>
              <a:rPr lang="el-GR" sz="2400" dirty="0" smtClean="0"/>
              <a:t>Τα αυγά συμβολίζουν τον τάφο του Χριστού που έκρυβε μέσα του ζωή και το κόκκινο χρώμα τους συμβολίζει το αίμα που έχυσε ο Χριστός στο σταυρό. </a:t>
            </a:r>
            <a:br>
              <a:rPr lang="el-GR" sz="2400" dirty="0" smtClean="0"/>
            </a:br>
            <a:r>
              <a:rPr lang="el-GR" sz="2400" dirty="0" smtClean="0"/>
              <a:t>Σύμφωνα με την παράδοση, όταν είπαν σε μία γυναίκα ότι ο Χριστός αναστήθηκε, αυτή απάντησε «όταν τα αυγά που κρατώ γίνουν κόκκινα, τότε θα πιστέψω ότι αναστήθηκε κι ο Χριστός». Τα αυγά τότε έγιναν κόκκινα! </a:t>
            </a:r>
            <a:endParaRPr lang="en-US" sz="2400" dirty="0"/>
          </a:p>
        </p:txBody>
      </p:sp>
      <p:pic>
        <p:nvPicPr>
          <p:cNvPr id="4" name="Content Placeholder 3" descr="easter_eg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3645024"/>
            <a:ext cx="4929226" cy="2769171"/>
          </a:xfrm>
        </p:spPr>
      </p:pic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>Τη Μεγάλη Παρασκευή οι νοικοκυρές φτιάχνουν </a:t>
            </a:r>
            <a:r>
              <a:rPr lang="el-GR" sz="3600" dirty="0" err="1" smtClean="0"/>
              <a:t>φλαούνες</a:t>
            </a:r>
            <a:endParaRPr lang="en-US" sz="3600" dirty="0"/>
          </a:p>
        </p:txBody>
      </p:sp>
      <p:pic>
        <p:nvPicPr>
          <p:cNvPr id="4" name="Content Placeholder 3" descr="f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4150" y="1600200"/>
            <a:ext cx="8055699" cy="4525963"/>
          </a:xfrm>
        </p:spPr>
      </p:pic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βράδυ της Μεγάλης Παρασκευής ο κόσμος πηγαίνει στην εκκλησία να προσκυνήσει τον Επιτάφιο</a:t>
            </a:r>
            <a:endParaRPr lang="en-US" dirty="0"/>
          </a:p>
        </p:txBody>
      </p:sp>
      <p:pic>
        <p:nvPicPr>
          <p:cNvPr id="4" name="Content Placeholder 3" descr="epitafi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988840"/>
            <a:ext cx="5465580" cy="4099185"/>
          </a:xfrm>
        </p:spPr>
      </p:pic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Μεγάλο Σάββατο στις εκκλησίες </a:t>
            </a:r>
            <a:r>
              <a:rPr lang="el-GR" dirty="0" err="1" smtClean="0"/>
              <a:t>ψάλλεται</a:t>
            </a:r>
            <a:r>
              <a:rPr lang="el-GR" dirty="0" smtClean="0"/>
              <a:t> το «Χριστός Ανέστη»</a:t>
            </a:r>
            <a:endParaRPr lang="en-US" dirty="0"/>
          </a:p>
        </p:txBody>
      </p:sp>
      <p:pic>
        <p:nvPicPr>
          <p:cNvPr id="4" name="Content Placeholder 3" descr="hq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772816"/>
            <a:ext cx="5670376" cy="4252782"/>
          </a:xfrm>
        </p:spPr>
      </p:pic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Το Μεγάλο Σάββατο, έξω από τις εκκλησίες, ανάβει η </a:t>
            </a:r>
            <a:r>
              <a:rPr lang="el-GR" dirty="0" err="1" smtClean="0"/>
              <a:t>λαμπρατζιά</a:t>
            </a:r>
            <a:r>
              <a:rPr lang="el-GR" dirty="0" smtClean="0"/>
              <a:t>, </a:t>
            </a:r>
            <a:br>
              <a:rPr lang="el-GR" dirty="0" smtClean="0"/>
            </a:br>
            <a:r>
              <a:rPr lang="el-GR" dirty="0" smtClean="0"/>
              <a:t>όπου καίγεται το ομοίωμα του Ιούδα που πρόδωσε το Χριστό</a:t>
            </a: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636912"/>
            <a:ext cx="6568369" cy="3678287"/>
          </a:xfrm>
        </p:spPr>
      </p:pic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Κυριακή του Πάσχα</a:t>
            </a:r>
            <a:br>
              <a:rPr lang="el-GR" dirty="0" smtClean="0"/>
            </a:br>
            <a:r>
              <a:rPr lang="el-GR" dirty="0" smtClean="0"/>
              <a:t>Συγκέντρωση οικογένειας, </a:t>
            </a:r>
            <a:br>
              <a:rPr lang="el-GR" dirty="0" smtClean="0"/>
            </a:br>
            <a:r>
              <a:rPr lang="el-GR" dirty="0" smtClean="0"/>
              <a:t>σούβλα και τσούγκρισμα αυγών</a:t>
            </a:r>
            <a:endParaRPr lang="en-US" dirty="0"/>
          </a:p>
        </p:txBody>
      </p:sp>
      <p:pic>
        <p:nvPicPr>
          <p:cNvPr id="4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2060848"/>
            <a:ext cx="4357646" cy="2880320"/>
          </a:xfrm>
        </p:spPr>
      </p:pic>
      <p:pic>
        <p:nvPicPr>
          <p:cNvPr id="5" name="Content Placeholder 3" descr="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5" y="3645024"/>
            <a:ext cx="3698354" cy="266546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Δευτέρα του Πάσχα:</a:t>
            </a:r>
            <a:br>
              <a:rPr lang="el-GR" dirty="0" smtClean="0"/>
            </a:br>
            <a:r>
              <a:rPr lang="el-GR" dirty="0" smtClean="0"/>
              <a:t>Παραδοσιακά παιχνίδια</a:t>
            </a:r>
            <a:endParaRPr lang="en-US" dirty="0"/>
          </a:p>
        </p:txBody>
      </p:sp>
      <p:pic>
        <p:nvPicPr>
          <p:cNvPr id="6" name="Content Placeholder 5" descr="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3329873" cy="2160240"/>
          </a:xfrm>
        </p:spPr>
      </p:pic>
      <p:sp>
        <p:nvSpPr>
          <p:cNvPr id="7" name="TextBox 6"/>
          <p:cNvSpPr txBox="1"/>
          <p:nvPr/>
        </p:nvSpPr>
        <p:spPr>
          <a:xfrm>
            <a:off x="971600" y="357301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err="1" smtClean="0"/>
              <a:t>σακκουλοδρομίες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141277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err="1" smtClean="0"/>
              <a:t>αυγουλοδρομίες</a:t>
            </a:r>
            <a:endParaRPr lang="en-US" sz="2000" dirty="0"/>
          </a:p>
        </p:txBody>
      </p:sp>
      <p:pic>
        <p:nvPicPr>
          <p:cNvPr id="10" name="Content Placeholder 5" descr="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77072"/>
            <a:ext cx="3739014" cy="24902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83968" y="623731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err="1" smtClean="0"/>
              <a:t>ζίζιρος</a:t>
            </a:r>
            <a:endParaRPr lang="en-US" sz="2000" dirty="0"/>
          </a:p>
        </p:txBody>
      </p:sp>
      <p:pic>
        <p:nvPicPr>
          <p:cNvPr id="12" name="Content Placeholder 7" descr="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861048"/>
            <a:ext cx="3486769" cy="26208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48064" y="350100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σχοινί</a:t>
            </a:r>
            <a:endParaRPr lang="en-US" sz="2000" dirty="0"/>
          </a:p>
        </p:txBody>
      </p:sp>
      <p:pic>
        <p:nvPicPr>
          <p:cNvPr id="14" name="Content Placeholder 5" descr="1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772816"/>
            <a:ext cx="2466975" cy="184785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110</Words>
  <Application>Microsoft Office PowerPoint</Application>
  <PresentationFormat>On-screen Show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Πασχαλινά ήθη και έθιμα  του τόπου μας</vt:lpstr>
      <vt:lpstr>Τη Μεγάλη Εβδομάδα οι νοικοκυρές φτιάχνουν ψωμιά και αυκοτές (κουλούρια σε διάφορα σχήματα που στολίζουν με αυγά):</vt:lpstr>
      <vt:lpstr>Τη Μεγάλη Πέμπτη βάφονται τα αυγά. Τα αυγά συμβολίζουν τον τάφο του Χριστού που έκρυβε μέσα του ζωή και το κόκκινο χρώμα τους συμβολίζει το αίμα που έχυσε ο Χριστός στο σταυρό.  Σύμφωνα με την παράδοση, όταν είπαν σε μία γυναίκα ότι ο Χριστός αναστήθηκε, αυτή απάντησε «όταν τα αυγά που κρατώ γίνουν κόκκινα, τότε θα πιστέψω ότι αναστήθηκε κι ο Χριστός». Τα αυγά τότε έγιναν κόκκινα! </vt:lpstr>
      <vt:lpstr>Τη Μεγάλη Παρασκευή οι νοικοκυρές φτιάχνουν φλαούνες</vt:lpstr>
      <vt:lpstr>Το βράδυ της Μεγάλης Παρασκευής ο κόσμος πηγαίνει στην εκκλησία να προσκυνήσει τον Επιτάφιο</vt:lpstr>
      <vt:lpstr>Το Μεγάλο Σάββατο στις εκκλησίες ψάλλεται το «Χριστός Ανέστη»</vt:lpstr>
      <vt:lpstr>Το Μεγάλο Σάββατο, έξω από τις εκκλησίες, ανάβει η λαμπρατζιά,  όπου καίγεται το ομοίωμα του Ιούδα που πρόδωσε το Χριστό</vt:lpstr>
      <vt:lpstr>Κυριακή του Πάσχα Συγκέντρωση οικογένειας,  σούβλα και τσούγκρισμα αυγών</vt:lpstr>
      <vt:lpstr>Δευτέρα του Πάσχα: Παραδοσιακά παιχνίδια</vt:lpstr>
      <vt:lpstr>Δευτέρα του Πάσχα: Παραδοσιακά παιχνίδια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</dc:title>
  <dc:creator>Maria</dc:creator>
  <cp:lastModifiedBy>Maria</cp:lastModifiedBy>
  <cp:revision>22</cp:revision>
  <dcterms:created xsi:type="dcterms:W3CDTF">2011-04-11T18:02:30Z</dcterms:created>
  <dcterms:modified xsi:type="dcterms:W3CDTF">2020-04-08T17:50:25Z</dcterms:modified>
</cp:coreProperties>
</file>