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32DDB-1A5E-4720-9E8C-0AB3017EECF6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8D9BE-DFCE-4620-8C64-2D7DAF6C45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transition spd="med">
    <p:dissolve/>
    <p:sndAc>
      <p:stSnd>
        <p:snd r:embed="rId1" name="13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342CEA3-3058-4D43-AE35-B3DA76CB4003}" type="datetimeFigureOut">
              <a:rPr lang="el-GR" smtClean="0"/>
              <a:pPr/>
              <a:t>5/5/2020</a:t>
            </a:fld>
            <a:endParaRPr lang="el-G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  <p:sndAc>
      <p:stSnd>
        <p:snd r:embed="rId13" name="13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43001" y="-1143000"/>
            <a:ext cx="6858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1">
            <a:hlinkClick r:id="" action="ppaction://media"/>
          </p:cNvPr>
          <p:cNvPicPr>
            <a:picLocks noRot="1" noChangeAspect="1"/>
          </p:cNvPicPr>
          <p:nvPr>
            <a:wavAudioFile r:embed="rId1" name="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1628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1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10">
            <a:hlinkClick r:id="" action="ppaction://media"/>
          </p:cNvPr>
          <p:cNvPicPr>
            <a:picLocks noRot="1" noChangeAspect="1"/>
          </p:cNvPicPr>
          <p:nvPr>
            <a:wavAudioFile r:embed="rId1" name="10"/>
          </p:nvPr>
        </p:nvPicPr>
        <p:blipFill>
          <a:blip r:embed="rId4" cstate="print"/>
          <a:stretch>
            <a:fillRect/>
          </a:stretch>
        </p:blipFill>
        <p:spPr>
          <a:xfrm>
            <a:off x="8532440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10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11">
            <a:hlinkClick r:id="" action="ppaction://media"/>
          </p:cNvPr>
          <p:cNvPicPr>
            <a:picLocks noRot="1" noChangeAspect="1"/>
          </p:cNvPicPr>
          <p:nvPr>
            <a:wavAudioFile r:embed="rId1" name="1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11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43000" y="-1143000"/>
            <a:ext cx="6858002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12">
            <a:hlinkClick r:id="" action="ppaction://media"/>
          </p:cNvPr>
          <p:cNvPicPr>
            <a:picLocks noRot="1" noChangeAspect="1"/>
          </p:cNvPicPr>
          <p:nvPr>
            <a:wavAudioFile r:embed="rId1" name="12"/>
          </p:nvPr>
        </p:nvPicPr>
        <p:blipFill>
          <a:blip r:embed="rId4" cstate="print"/>
          <a:stretch>
            <a:fillRect/>
          </a:stretch>
        </p:blipFill>
        <p:spPr>
          <a:xfrm>
            <a:off x="8028384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12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13">
            <a:hlinkClick r:id="" action="ppaction://media"/>
          </p:cNvPr>
          <p:cNvPicPr>
            <a:picLocks noRot="1" noChangeAspect="1"/>
          </p:cNvPicPr>
          <p:nvPr>
            <a:wavAudioFile r:embed="rId1" name="13"/>
          </p:nvPr>
        </p:nvPicPr>
        <p:blipFill>
          <a:blip r:embed="rId4" cstate="print"/>
          <a:stretch>
            <a:fillRect/>
          </a:stretch>
        </p:blipFill>
        <p:spPr>
          <a:xfrm>
            <a:off x="8604448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13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2">
            <a:hlinkClick r:id="" action="ppaction://media"/>
          </p:cNvPr>
          <p:cNvPicPr>
            <a:picLocks noRot="1" noChangeAspect="1"/>
          </p:cNvPicPr>
          <p:nvPr>
            <a:wavAudioFile r:embed="rId1" name="2"/>
          </p:nvPr>
        </p:nvPicPr>
        <p:blipFill>
          <a:blip r:embed="rId4" cstate="print"/>
          <a:stretch>
            <a:fillRect/>
          </a:stretch>
        </p:blipFill>
        <p:spPr>
          <a:xfrm>
            <a:off x="8604448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2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3">
            <a:hlinkClick r:id="" action="ppaction://media"/>
          </p:cNvPr>
          <p:cNvPicPr>
            <a:picLocks noRot="1" noChangeAspect="1"/>
          </p:cNvPicPr>
          <p:nvPr>
            <a:wavAudioFile r:embed="rId1" name="3"/>
          </p:nvPr>
        </p:nvPicPr>
        <p:blipFill>
          <a:blip r:embed="rId4" cstate="print"/>
          <a:stretch>
            <a:fillRect/>
          </a:stretch>
        </p:blipFill>
        <p:spPr>
          <a:xfrm>
            <a:off x="8676456" y="980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3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43001" y="-1143000"/>
            <a:ext cx="6858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4">
            <a:hlinkClick r:id="" action="ppaction://media"/>
          </p:cNvPr>
          <p:cNvPicPr>
            <a:picLocks noRot="1" noChangeAspect="1"/>
          </p:cNvPicPr>
          <p:nvPr>
            <a:wavAudioFile r:embed="rId1" name="4"/>
          </p:nvPr>
        </p:nvPicPr>
        <p:blipFill>
          <a:blip r:embed="rId4" cstate="print"/>
          <a:stretch>
            <a:fillRect/>
          </a:stretch>
        </p:blipFill>
        <p:spPr>
          <a:xfrm>
            <a:off x="8388424" y="5486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4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5">
            <a:hlinkClick r:id="" action="ppaction://media"/>
          </p:cNvPr>
          <p:cNvPicPr>
            <a:picLocks noRot="1" noChangeAspect="1"/>
          </p:cNvPicPr>
          <p:nvPr>
            <a:wavAudioFile r:embed="rId1" name="5"/>
          </p:nvPr>
        </p:nvPicPr>
        <p:blipFill>
          <a:blip r:embed="rId4" cstate="print"/>
          <a:stretch>
            <a:fillRect/>
          </a:stretch>
        </p:blipFill>
        <p:spPr>
          <a:xfrm>
            <a:off x="8676456" y="7647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5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6">
            <a:hlinkClick r:id="" action="ppaction://media"/>
          </p:cNvPr>
          <p:cNvPicPr>
            <a:picLocks noRot="1" noChangeAspect="1"/>
          </p:cNvPicPr>
          <p:nvPr>
            <a:wavAudioFile r:embed="rId1" name="6"/>
          </p:nvPr>
        </p:nvPicPr>
        <p:blipFill>
          <a:blip r:embed="rId4" cstate="print"/>
          <a:stretch>
            <a:fillRect/>
          </a:stretch>
        </p:blipFill>
        <p:spPr>
          <a:xfrm>
            <a:off x="8604448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6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7">
            <a:hlinkClick r:id="" action="ppaction://media"/>
          </p:cNvPr>
          <p:cNvPicPr>
            <a:picLocks noRot="1" noChangeAspect="1"/>
          </p:cNvPicPr>
          <p:nvPr>
            <a:wavAudioFile r:embed="rId1" name="7"/>
          </p:nvPr>
        </p:nvPicPr>
        <p:blipFill>
          <a:blip r:embed="rId4" cstate="print"/>
          <a:stretch>
            <a:fillRect/>
          </a:stretch>
        </p:blipFill>
        <p:spPr>
          <a:xfrm>
            <a:off x="8532440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7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8">
            <a:hlinkClick r:id="" action="ppaction://media"/>
          </p:cNvPr>
          <p:cNvPicPr>
            <a:picLocks noRot="1" noChangeAspect="1"/>
          </p:cNvPicPr>
          <p:nvPr>
            <a:wavAudioFile r:embed="rId1" name="8"/>
          </p:nvPr>
        </p:nvPicPr>
        <p:blipFill>
          <a:blip r:embed="rId4" cstate="print"/>
          <a:stretch>
            <a:fillRect/>
          </a:stretch>
        </p:blipFill>
        <p:spPr>
          <a:xfrm>
            <a:off x="8604448" y="8367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8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9">
            <a:hlinkClick r:id="" action="ppaction://media"/>
          </p:cNvPr>
          <p:cNvPicPr>
            <a:picLocks noRot="1" noChangeAspect="1"/>
          </p:cNvPicPr>
          <p:nvPr>
            <a:wavAudioFile r:embed="rId1" name="9"/>
          </p:nvPr>
        </p:nvPicPr>
        <p:blipFill>
          <a:blip r:embed="rId4" cstate="print"/>
          <a:stretch>
            <a:fillRect/>
          </a:stretch>
        </p:blipFill>
        <p:spPr>
          <a:xfrm>
            <a:off x="8604448" y="5486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1" name="9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100</TotalTime>
  <Words>0</Words>
  <Application>Microsoft Office PowerPoint</Application>
  <PresentationFormat>On-screen Show (4:3)</PresentationFormat>
  <Paragraphs>0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Aspect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</dc:title>
  <dc:creator>Maria</dc:creator>
  <cp:lastModifiedBy>Maria</cp:lastModifiedBy>
  <cp:revision>18</cp:revision>
  <dcterms:created xsi:type="dcterms:W3CDTF">2011-04-11T18:02:30Z</dcterms:created>
  <dcterms:modified xsi:type="dcterms:W3CDTF">2020-05-05T14:57:41Z</dcterms:modified>
</cp:coreProperties>
</file>